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0" r:id="rId23"/>
    <p:sldId id="281" r:id="rId24"/>
    <p:sldId id="277" r:id="rId25"/>
    <p:sldId id="27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76" autoAdjust="0"/>
  </p:normalViewPr>
  <p:slideViewPr>
    <p:cSldViewPr>
      <p:cViewPr varScale="1">
        <p:scale>
          <a:sx n="102" d="100"/>
          <a:sy n="102" d="100"/>
        </p:scale>
        <p:origin x="-11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email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17.04.2014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17.04.2014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email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17.04.2014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physicon.ru/products/courses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«Подготовка к ЕГЭ с помощью ресурсов ФИЗИКОН»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 smtClean="0">
                <a:solidFill>
                  <a:schemeClr val="tx1"/>
                </a:solidFill>
              </a:rPr>
              <a:t>Пивсаева</a:t>
            </a:r>
            <a:r>
              <a:rPr lang="ru-RU" dirty="0" smtClean="0">
                <a:solidFill>
                  <a:schemeClr val="tx1"/>
                </a:solidFill>
              </a:rPr>
              <a:t> К.В., учитель английского языка, первая квалификационная категория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Дистанционное обучение - это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 взаимодействие учителя и учащихся между собой на расстоянии, отражающее все присущие учебному процессу компоненты (цели, содержание, методы, организационные формы, средства обучения) и реализуемое специфичными средствами </a:t>
            </a:r>
            <a:r>
              <a:rPr lang="ru-RU" dirty="0" err="1" smtClean="0"/>
              <a:t>Интернет-технологий</a:t>
            </a:r>
            <a:r>
              <a:rPr lang="ru-RU" dirty="0" smtClean="0"/>
              <a:t> или другими средствами, предусматривающими интерактивность.</a:t>
            </a:r>
          </a:p>
          <a:p>
            <a:r>
              <a:rPr lang="ru-RU" dirty="0" smtClean="0"/>
              <a:t>Дистанционное обучение — это самостоятельная форма обучения, информационные технологии в дистанционном обучении являются ведущим средством.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Преимущества </a:t>
            </a:r>
            <a:r>
              <a:rPr lang="ru-RU" sz="5300" dirty="0" smtClean="0"/>
              <a:t>ДО</a:t>
            </a:r>
            <a:r>
              <a:rPr lang="ru-RU" dirty="0" smtClean="0"/>
              <a:t> для обучающегося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ru-RU" b="1" dirty="0" smtClean="0"/>
              <a:t>готовиться самостоятельно к занятию, используя размещенные в СДО лекционные материалы,</a:t>
            </a:r>
            <a:r>
              <a:rPr lang="ru-RU" dirty="0" smtClean="0"/>
              <a:t> из дома или компьютерного класса, то есть </a:t>
            </a:r>
            <a:r>
              <a:rPr lang="ru-RU" b="1" dirty="0" smtClean="0"/>
              <a:t>из любого места</a:t>
            </a:r>
            <a:r>
              <a:rPr lang="ru-RU" dirty="0" smtClean="0"/>
              <a:t>, оснащенного компьютером, имеющим сетевое соединение с сервером системы</a:t>
            </a:r>
            <a:r>
              <a:rPr lang="ru-RU" b="1" dirty="0" smtClean="0"/>
              <a:t>;</a:t>
            </a:r>
            <a:endParaRPr lang="ru-RU" dirty="0" smtClean="0"/>
          </a:p>
          <a:p>
            <a:pPr lvl="0"/>
            <a:r>
              <a:rPr lang="ru-RU" b="1" dirty="0" smtClean="0"/>
              <a:t>выполнять лабораторные работы на компьютере с помощью интерактивных моделей, размещенных в СДО;</a:t>
            </a:r>
            <a:endParaRPr lang="ru-RU" dirty="0" smtClean="0"/>
          </a:p>
          <a:p>
            <a:pPr lvl="0"/>
            <a:r>
              <a:rPr lang="ru-RU" b="1" dirty="0" smtClean="0"/>
              <a:t>проходить удаленно аттестацию;</a:t>
            </a:r>
            <a:endParaRPr lang="ru-RU" dirty="0" smtClean="0"/>
          </a:p>
          <a:p>
            <a:pPr lvl="0"/>
            <a:r>
              <a:rPr lang="ru-RU" dirty="0" smtClean="0"/>
              <a:t>использовать в качестве учебных пособий </a:t>
            </a:r>
            <a:r>
              <a:rPr lang="ru-RU" b="1" dirty="0" smtClean="0"/>
              <a:t>разнообразные материалы</a:t>
            </a:r>
            <a:r>
              <a:rPr lang="ru-RU" dirty="0" smtClean="0"/>
              <a:t>: файлы HTML, </a:t>
            </a:r>
            <a:r>
              <a:rPr lang="ru-RU" dirty="0" err="1" smtClean="0"/>
              <a:t>Word</a:t>
            </a:r>
            <a:r>
              <a:rPr lang="ru-RU" dirty="0" smtClean="0"/>
              <a:t>, презентации </a:t>
            </a:r>
            <a:r>
              <a:rPr lang="ru-RU" dirty="0" err="1" smtClean="0"/>
              <a:t>PowerPoint</a:t>
            </a:r>
            <a:r>
              <a:rPr lang="ru-RU" dirty="0" smtClean="0"/>
              <a:t>, анимации </a:t>
            </a:r>
            <a:r>
              <a:rPr lang="ru-RU" dirty="0" err="1" smtClean="0"/>
              <a:t>Flash</a:t>
            </a:r>
            <a:r>
              <a:rPr lang="ru-RU" dirty="0" smtClean="0"/>
              <a:t>, видео- и аудиозаписи, соответствующие стандарту SCORM готовые курсы (в том числе, разработанные с использованием включенного в поставку авторского средства) и многое другое;</a:t>
            </a:r>
          </a:p>
          <a:p>
            <a:pPr lvl="0"/>
            <a:r>
              <a:rPr lang="ru-RU" b="1" dirty="0" smtClean="0"/>
              <a:t>Общаться удаленно с преподавателем</a:t>
            </a:r>
            <a:r>
              <a:rPr lang="ru-RU" dirty="0" smtClean="0"/>
              <a:t>, задавать ему вопросы на форумах, в </a:t>
            </a:r>
            <a:r>
              <a:rPr lang="ru-RU" dirty="0" err="1" smtClean="0"/>
              <a:t>блогах</a:t>
            </a:r>
            <a:r>
              <a:rPr lang="ru-RU" dirty="0" smtClean="0"/>
              <a:t>, видеоконференциях;</a:t>
            </a:r>
          </a:p>
          <a:p>
            <a:pPr lvl="0"/>
            <a:r>
              <a:rPr lang="ru-RU" b="1" dirty="0" smtClean="0"/>
              <a:t>использовать календарь</a:t>
            </a:r>
            <a:r>
              <a:rPr lang="ru-RU" dirty="0" smtClean="0"/>
              <a:t> для просмотра событий, входящих в учебный процесс, например, контрольные работы и т. д.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Преимущества </a:t>
            </a:r>
            <a:r>
              <a:rPr lang="ru-RU" sz="5300" dirty="0" smtClean="0"/>
              <a:t>ДО</a:t>
            </a:r>
            <a:r>
              <a:rPr lang="ru-RU" dirty="0" smtClean="0"/>
              <a:t> для преподавателя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ru-RU" dirty="0" smtClean="0"/>
              <a:t>использовать </a:t>
            </a:r>
            <a:r>
              <a:rPr lang="ru-RU" b="1" dirty="0" smtClean="0"/>
              <a:t>электронные образовательные ресурсы</a:t>
            </a:r>
            <a:r>
              <a:rPr lang="ru-RU" dirty="0" smtClean="0"/>
              <a:t> (</a:t>
            </a:r>
            <a:r>
              <a:rPr lang="ru-RU" dirty="0" err="1" smtClean="0"/>
              <a:t>например,</a:t>
            </a:r>
            <a:r>
              <a:rPr lang="ru-RU" dirty="0" err="1" smtClean="0">
                <a:hlinkClick r:id="rId2"/>
              </a:rPr>
              <a:t>электронные</a:t>
            </a:r>
            <a:r>
              <a:rPr lang="ru-RU" dirty="0" smtClean="0">
                <a:hlinkClick r:id="rId2"/>
              </a:rPr>
              <a:t> курсы, интерактивные модели, компьютерные лабораторные работы</a:t>
            </a:r>
            <a:r>
              <a:rPr lang="ru-RU" b="1" dirty="0" smtClean="0"/>
              <a:t> и </a:t>
            </a:r>
            <a:r>
              <a:rPr lang="ru-RU" dirty="0" smtClean="0"/>
              <a:t>др.) при подготовке и проведении занятий, организации лабораторных работ, аттестации учащихся посредством контрольных работ и устных экзаменов;</a:t>
            </a:r>
          </a:p>
          <a:p>
            <a:pPr lvl="0"/>
            <a:r>
              <a:rPr lang="ru-RU" b="1" dirty="0" smtClean="0"/>
              <a:t>работать с </a:t>
            </a:r>
            <a:r>
              <a:rPr lang="ru-RU" dirty="0" smtClean="0"/>
              <a:t>существующими материалами, необходимыми для обучения, и </a:t>
            </a:r>
            <a:r>
              <a:rPr lang="ru-RU" b="1" dirty="0" smtClean="0"/>
              <a:t>создавать новые</a:t>
            </a:r>
            <a:r>
              <a:rPr lang="ru-RU" dirty="0" smtClean="0"/>
              <a:t>;</a:t>
            </a:r>
          </a:p>
          <a:p>
            <a:pPr lvl="0"/>
            <a:r>
              <a:rPr lang="ru-RU" dirty="0" smtClean="0"/>
              <a:t>использовать одну и ту же информацию в СДО при обучении различных групп учащихся, </a:t>
            </a:r>
            <a:r>
              <a:rPr lang="ru-RU" b="1" dirty="0" smtClean="0"/>
              <a:t>без необходимости повторного ввода</a:t>
            </a:r>
            <a:r>
              <a:rPr lang="ru-RU" dirty="0" smtClean="0"/>
              <a:t> данной информации;</a:t>
            </a:r>
          </a:p>
          <a:p>
            <a:pPr lvl="0"/>
            <a:r>
              <a:rPr lang="ru-RU" dirty="0" smtClean="0"/>
              <a:t>осуществлять взаимодействие и </a:t>
            </a:r>
            <a:r>
              <a:rPr lang="ru-RU" b="1" dirty="0" smtClean="0"/>
              <a:t>общение</a:t>
            </a:r>
            <a:r>
              <a:rPr lang="ru-RU" dirty="0" smtClean="0"/>
              <a:t> с коллегами и с обучаемыми;</a:t>
            </a:r>
          </a:p>
          <a:p>
            <a:pPr lvl="0"/>
            <a:r>
              <a:rPr lang="ru-RU" b="1" dirty="0" smtClean="0"/>
              <a:t>получать доступ</a:t>
            </a:r>
            <a:r>
              <a:rPr lang="ru-RU" dirty="0" smtClean="0"/>
              <a:t> к утвержденным в качестве стандарта учебным материалам, подготовленным сторонними преподавателями и методистами;</a:t>
            </a:r>
          </a:p>
          <a:p>
            <a:pPr lvl="0"/>
            <a:r>
              <a:rPr lang="ru-RU" dirty="0" smtClean="0"/>
              <a:t>Самостоятельное планирование событий (составление календаря занятий для обучающихся).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628800"/>
            <a:ext cx="7159696" cy="194421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Практическое применение программы </a:t>
            </a:r>
            <a:r>
              <a:rPr lang="en-US" dirty="0" err="1" smtClean="0"/>
              <a:t>Competentum</a:t>
            </a:r>
            <a:r>
              <a:rPr lang="en-US" dirty="0" smtClean="0"/>
              <a:t> </a:t>
            </a:r>
            <a:r>
              <a:rPr lang="ru-RU" dirty="0" err="1" smtClean="0"/>
              <a:t>Физикон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E:\Английский\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88640"/>
            <a:ext cx="9144000" cy="58108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E:\Английский\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60648"/>
            <a:ext cx="9144000" cy="59046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E:\Английский\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88640"/>
            <a:ext cx="9144000" cy="58108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E:\Английский\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9994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E:\Английский\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9994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E:\Английский\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88640"/>
            <a:ext cx="9144000" cy="58108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E:\Английский\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88640"/>
            <a:ext cx="9144000" cy="58108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E:\Английский\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88640"/>
            <a:ext cx="9144000" cy="58108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E:\Английский\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60648"/>
            <a:ext cx="9144000" cy="57388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E:\Английский\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88640"/>
            <a:ext cx="9144000" cy="58108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E:\Английский\1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88640"/>
            <a:ext cx="9144000" cy="58108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E:\Английский\1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60648"/>
            <a:ext cx="9144000" cy="7093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E:\Английский\1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60648"/>
            <a:ext cx="9144000" cy="57388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E:\Английский\1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88640"/>
            <a:ext cx="9144000" cy="58108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Проверка результата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512" y="1484784"/>
            <a:ext cx="8712968" cy="45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5536" y="260648"/>
            <a:ext cx="8424936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1520" y="404665"/>
            <a:ext cx="7632848" cy="4695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23528" y="188640"/>
            <a:ext cx="7776863" cy="6120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23527" y="332656"/>
            <a:ext cx="8496945" cy="5802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060848"/>
            <a:ext cx="7242048" cy="1584176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72</TotalTime>
  <Words>40</Words>
  <Application>Microsoft Office PowerPoint</Application>
  <PresentationFormat>Экран (4:3)</PresentationFormat>
  <Paragraphs>22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Изящная</vt:lpstr>
      <vt:lpstr>«Подготовка к ЕГЭ с помощью ресурсов ФИЗИКОН»</vt:lpstr>
      <vt:lpstr>Дистанционное обучение - это</vt:lpstr>
      <vt:lpstr>Преимущества ДО для обучающегося</vt:lpstr>
      <vt:lpstr>Преимущества ДО для преподавателя</vt:lpstr>
      <vt:lpstr>        Практическое применение программы Competentum Физикон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Проверка результата</vt:lpstr>
      <vt:lpstr>Слайд 21</vt:lpstr>
      <vt:lpstr>Слайд 22</vt:lpstr>
      <vt:lpstr>Слайд 23</vt:lpstr>
      <vt:lpstr>Слайд 24</vt:lpstr>
      <vt:lpstr>Спасибо за внимание.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«Подготовка к ЕГЭ с помощью ресурсов ФИЗИКОН»</dc:title>
  <dc:creator>Учитель</dc:creator>
  <cp:lastModifiedBy>Учитель</cp:lastModifiedBy>
  <cp:revision>9</cp:revision>
  <dcterms:created xsi:type="dcterms:W3CDTF">2014-03-25T04:11:43Z</dcterms:created>
  <dcterms:modified xsi:type="dcterms:W3CDTF">2014-04-17T03:38:17Z</dcterms:modified>
</cp:coreProperties>
</file>