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1"/>
  </p:notesMasterIdLst>
  <p:sldIdLst>
    <p:sldId id="376" r:id="rId5"/>
    <p:sldId id="378" r:id="rId6"/>
    <p:sldId id="444" r:id="rId7"/>
    <p:sldId id="377" r:id="rId8"/>
    <p:sldId id="441" r:id="rId9"/>
    <p:sldId id="438" r:id="rId10"/>
    <p:sldId id="386" r:id="rId11"/>
    <p:sldId id="405" r:id="rId12"/>
    <p:sldId id="445" r:id="rId13"/>
    <p:sldId id="446" r:id="rId14"/>
    <p:sldId id="390" r:id="rId15"/>
    <p:sldId id="439" r:id="rId16"/>
    <p:sldId id="391" r:id="rId17"/>
    <p:sldId id="404" r:id="rId18"/>
    <p:sldId id="442" r:id="rId19"/>
    <p:sldId id="443" r:id="rId20"/>
  </p:sldIdLst>
  <p:sldSz cx="9144000" cy="5143500" type="screen16x9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Основные сведения" id="{8C79B1A0-6EBB-4A78-8DF7-4A1B78320B8A}">
          <p14:sldIdLst>
            <p14:sldId id="376"/>
            <p14:sldId id="378"/>
            <p14:sldId id="377"/>
          </p14:sldIdLst>
        </p14:section>
        <p14:section name="Роль учащегося" id="{8A3689A4-6568-4DB1-A030-3C6AF6A1E2DC}">
          <p14:sldIdLst>
            <p14:sldId id="395"/>
            <p14:sldId id="350"/>
            <p14:sldId id="384"/>
            <p14:sldId id="385"/>
            <p14:sldId id="386"/>
            <p14:sldId id="387"/>
            <p14:sldId id="405"/>
            <p14:sldId id="388"/>
            <p14:sldId id="390"/>
            <p14:sldId id="391"/>
            <p14:sldId id="392"/>
            <p14:sldId id="393"/>
            <p14:sldId id="394"/>
            <p14:sldId id="402"/>
            <p14:sldId id="403"/>
            <p14:sldId id="404"/>
          </p14:sldIdLst>
        </p14:section>
        <p14:section name="Роль Инструктора" id="{F298D290-F38B-4D43-82C5-B66470A05C20}">
          <p14:sldIdLst>
            <p14:sldId id="400"/>
            <p14:sldId id="401"/>
            <p14:sldId id="399"/>
            <p14:sldId id="367"/>
            <p14:sldId id="311"/>
            <p14:sldId id="339"/>
            <p14:sldId id="330"/>
            <p14:sldId id="353"/>
            <p14:sldId id="332"/>
            <p14:sldId id="354"/>
            <p14:sldId id="355"/>
            <p14:sldId id="356"/>
            <p14:sldId id="368"/>
            <p14:sldId id="369"/>
            <p14:sldId id="357"/>
            <p14:sldId id="335"/>
            <p14:sldId id="358"/>
            <p14:sldId id="336"/>
            <p14:sldId id="333"/>
            <p14:sldId id="362"/>
            <p14:sldId id="422"/>
            <p14:sldId id="423"/>
            <p14:sldId id="424"/>
            <p14:sldId id="425"/>
            <p14:sldId id="426"/>
            <p14:sldId id="427"/>
            <p14:sldId id="428"/>
            <p14:sldId id="429"/>
            <p14:sldId id="430"/>
            <p14:sldId id="373"/>
            <p14:sldId id="364"/>
            <p14:sldId id="370"/>
            <p14:sldId id="371"/>
            <p14:sldId id="372"/>
            <p14:sldId id="406"/>
            <p14:sldId id="407"/>
            <p14:sldId id="408"/>
            <p14:sldId id="409"/>
            <p14:sldId id="410"/>
            <p14:sldId id="411"/>
            <p14:sldId id="412"/>
          </p14:sldIdLst>
        </p14:section>
        <p14:section name="Роль Менеджера и Куратора" id="{67ED0CB4-0306-4B60-8CAA-0A39A4C70082}">
          <p14:sldIdLst>
            <p14:sldId id="380"/>
            <p14:sldId id="397"/>
            <p14:sldId id="382"/>
            <p14:sldId id="383"/>
            <p14:sldId id="398"/>
          </p14:sldIdLst>
        </p14:section>
        <p14:section name="Роль Администратора" id="{00426021-2F25-4681-851D-9998B8EE3AAB}">
          <p14:sldIdLst>
            <p14:sldId id="396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21"/>
            <p14:sldId id="379"/>
          </p14:sldIdLst>
        </p14:section>
        <p14:section name="Настройки системы" id="{90F838D4-0093-4177-BA08-E756A7C547DB}">
          <p14:sldIdLst>
            <p14:sldId id="432"/>
            <p14:sldId id="433"/>
            <p14:sldId id="434"/>
          </p14:sldIdLst>
        </p14:section>
        <p14:section name="Упражнения" id="{023C82D1-14C1-486F-853C-1EC13007F0D9}">
          <p14:sldIdLst>
            <p14:sldId id="435"/>
            <p14:sldId id="436"/>
            <p14:sldId id="43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2B1D6"/>
    <a:srgbClr val="FFFFFF"/>
    <a:srgbClr val="007E39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3" autoAdjust="0"/>
    <p:restoredTop sz="92890" autoAdjust="0"/>
  </p:normalViewPr>
  <p:slideViewPr>
    <p:cSldViewPr>
      <p:cViewPr>
        <p:scale>
          <a:sx n="100" d="100"/>
          <a:sy n="100" d="100"/>
        </p:scale>
        <p:origin x="-1248" y="-6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1D1DAA-0401-45DC-8919-05F9CBEEDE36}" type="doc">
      <dgm:prSet loTypeId="urn:microsoft.com/office/officeart/2011/layout/TabList" loCatId="list" qsTypeId="urn:microsoft.com/office/officeart/2005/8/quickstyle/simple3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4E7DCDBD-AF77-49B8-8090-DEBA5A7B544A}">
      <dgm:prSet/>
      <dgm:spPr/>
      <dgm:t>
        <a:bodyPr/>
        <a:lstStyle/>
        <a:p>
          <a:pPr rtl="0"/>
          <a:r>
            <a:rPr lang="ru-RU" dirty="0" smtClean="0"/>
            <a:t>Учащийся</a:t>
          </a:r>
          <a:endParaRPr lang="ru-RU" dirty="0"/>
        </a:p>
      </dgm:t>
    </dgm:pt>
    <dgm:pt modelId="{A859A9BA-C3D9-4C18-8047-9501F64122F3}" type="parTrans" cxnId="{C9FE41FB-3B58-40D6-B55A-8A55D0BE994C}">
      <dgm:prSet/>
      <dgm:spPr/>
      <dgm:t>
        <a:bodyPr/>
        <a:lstStyle/>
        <a:p>
          <a:endParaRPr lang="ru-RU"/>
        </a:p>
      </dgm:t>
    </dgm:pt>
    <dgm:pt modelId="{23517CF2-CE8B-40DA-B6BE-1C550E65CFCD}" type="sibTrans" cxnId="{C9FE41FB-3B58-40D6-B55A-8A55D0BE994C}">
      <dgm:prSet/>
      <dgm:spPr/>
      <dgm:t>
        <a:bodyPr/>
        <a:lstStyle/>
        <a:p>
          <a:endParaRPr lang="ru-RU"/>
        </a:p>
      </dgm:t>
    </dgm:pt>
    <dgm:pt modelId="{AF4E0458-970E-4C33-9D57-5E1AAF52AED3}">
      <dgm:prSet/>
      <dgm:spPr/>
      <dgm:t>
        <a:bodyPr/>
        <a:lstStyle/>
        <a:p>
          <a:pPr rtl="0"/>
          <a:r>
            <a:rPr lang="ru-RU" dirty="0" smtClean="0"/>
            <a:t>Инструктор</a:t>
          </a:r>
          <a:endParaRPr lang="ru-RU" dirty="0"/>
        </a:p>
      </dgm:t>
    </dgm:pt>
    <dgm:pt modelId="{1D0D1F9A-0A15-4B8B-B3F7-CC460D1FEF20}" type="parTrans" cxnId="{EA937778-78D4-4EB0-8B4C-F977D1E80C9F}">
      <dgm:prSet/>
      <dgm:spPr/>
      <dgm:t>
        <a:bodyPr/>
        <a:lstStyle/>
        <a:p>
          <a:endParaRPr lang="ru-RU"/>
        </a:p>
      </dgm:t>
    </dgm:pt>
    <dgm:pt modelId="{42DB4341-2D71-45BF-A2FD-80660E1D25AC}" type="sibTrans" cxnId="{EA937778-78D4-4EB0-8B4C-F977D1E80C9F}">
      <dgm:prSet/>
      <dgm:spPr/>
      <dgm:t>
        <a:bodyPr/>
        <a:lstStyle/>
        <a:p>
          <a:endParaRPr lang="ru-RU"/>
        </a:p>
      </dgm:t>
    </dgm:pt>
    <dgm:pt modelId="{3E221389-B458-4D6A-97E9-EB8518E7993B}">
      <dgm:prSet/>
      <dgm:spPr/>
      <dgm:t>
        <a:bodyPr/>
        <a:lstStyle/>
        <a:p>
          <a:pPr rtl="0"/>
          <a:r>
            <a:rPr lang="ru-RU" dirty="0" smtClean="0"/>
            <a:t>Куратор</a:t>
          </a:r>
          <a:endParaRPr lang="ru-RU" dirty="0"/>
        </a:p>
      </dgm:t>
    </dgm:pt>
    <dgm:pt modelId="{409F5B02-D235-45D7-AA91-AE1A27B26C4A}" type="parTrans" cxnId="{B00B1DAA-5061-4542-924D-150FCD9D254A}">
      <dgm:prSet/>
      <dgm:spPr/>
      <dgm:t>
        <a:bodyPr/>
        <a:lstStyle/>
        <a:p>
          <a:endParaRPr lang="ru-RU"/>
        </a:p>
      </dgm:t>
    </dgm:pt>
    <dgm:pt modelId="{5E1037CB-CCEF-4EAD-8BEE-D37B6A1D8554}" type="sibTrans" cxnId="{B00B1DAA-5061-4542-924D-150FCD9D254A}">
      <dgm:prSet/>
      <dgm:spPr/>
      <dgm:t>
        <a:bodyPr/>
        <a:lstStyle/>
        <a:p>
          <a:endParaRPr lang="ru-RU"/>
        </a:p>
      </dgm:t>
    </dgm:pt>
    <dgm:pt modelId="{D55C7459-49D6-46A9-9008-16CE646F6759}">
      <dgm:prSet/>
      <dgm:spPr/>
      <dgm:t>
        <a:bodyPr/>
        <a:lstStyle/>
        <a:p>
          <a:pPr rtl="0"/>
          <a:r>
            <a:rPr lang="ru-RU" dirty="0" smtClean="0"/>
            <a:t>Администратор</a:t>
          </a:r>
          <a:endParaRPr lang="ru-RU" dirty="0"/>
        </a:p>
      </dgm:t>
    </dgm:pt>
    <dgm:pt modelId="{04E0F0C0-72C8-4DD8-B10C-9DBB6AE865D6}" type="parTrans" cxnId="{3035A7B1-0E8D-49D0-BB2D-AE46C523A736}">
      <dgm:prSet/>
      <dgm:spPr/>
      <dgm:t>
        <a:bodyPr/>
        <a:lstStyle/>
        <a:p>
          <a:endParaRPr lang="ru-RU"/>
        </a:p>
      </dgm:t>
    </dgm:pt>
    <dgm:pt modelId="{75057969-9980-49EA-9A8E-61D9953001C6}" type="sibTrans" cxnId="{3035A7B1-0E8D-49D0-BB2D-AE46C523A736}">
      <dgm:prSet/>
      <dgm:spPr/>
      <dgm:t>
        <a:bodyPr/>
        <a:lstStyle/>
        <a:p>
          <a:endParaRPr lang="ru-RU"/>
        </a:p>
      </dgm:t>
    </dgm:pt>
    <dgm:pt modelId="{5257F1B0-F412-410D-AB74-D4782CC3C50E}">
      <dgm:prSet/>
      <dgm:spPr/>
      <dgm:t>
        <a:bodyPr anchor="ctr" anchorCtr="0"/>
        <a:lstStyle/>
        <a:p>
          <a:r>
            <a:rPr lang="ru-RU" dirty="0" smtClean="0"/>
            <a:t>Минимальный уровень доступа. Может подавать заявки на тренинги и курсы, проходить их, просматривать результаты обучения.</a:t>
          </a:r>
          <a:endParaRPr lang="ru-RU" dirty="0"/>
        </a:p>
      </dgm:t>
    </dgm:pt>
    <dgm:pt modelId="{5C2E57C3-464A-4500-88EE-951D3F612427}" type="parTrans" cxnId="{B68E74D9-8768-46D3-AC87-8DFEFB6E89C8}">
      <dgm:prSet/>
      <dgm:spPr/>
      <dgm:t>
        <a:bodyPr/>
        <a:lstStyle/>
        <a:p>
          <a:endParaRPr lang="ru-RU"/>
        </a:p>
      </dgm:t>
    </dgm:pt>
    <dgm:pt modelId="{B182541B-1BA6-4B4C-81AC-0B8E85577897}" type="sibTrans" cxnId="{B68E74D9-8768-46D3-AC87-8DFEFB6E89C8}">
      <dgm:prSet/>
      <dgm:spPr/>
      <dgm:t>
        <a:bodyPr/>
        <a:lstStyle/>
        <a:p>
          <a:endParaRPr lang="ru-RU"/>
        </a:p>
      </dgm:t>
    </dgm:pt>
    <dgm:pt modelId="{8D562A88-A8AB-4B68-A367-4EBB32B30CBD}">
      <dgm:prSet/>
      <dgm:spPr/>
      <dgm:t>
        <a:bodyPr/>
        <a:lstStyle/>
        <a:p>
          <a:pPr rtl="0"/>
          <a:r>
            <a:rPr lang="ru-RU" dirty="0" smtClean="0"/>
            <a:t>Загружает учебные материалы в систему, создает курсы, тесты и тренинги, оценивает прохождение курсов учащимися, рассматривает заявки на прохождение курсов. Редактирует категории курсов, данные провайдеров тренингов, тренеров. </a:t>
          </a:r>
          <a:endParaRPr lang="ru-RU" dirty="0"/>
        </a:p>
      </dgm:t>
    </dgm:pt>
    <dgm:pt modelId="{3E5AAA6D-EB23-40DC-83CC-4D50F850FB4F}" type="parTrans" cxnId="{441DF42A-1890-455E-ADC0-9C5AC28BDFF5}">
      <dgm:prSet/>
      <dgm:spPr/>
      <dgm:t>
        <a:bodyPr/>
        <a:lstStyle/>
        <a:p>
          <a:endParaRPr lang="ru-RU"/>
        </a:p>
      </dgm:t>
    </dgm:pt>
    <dgm:pt modelId="{2472AE62-1514-46E6-91AA-FC3B4D75E1D4}" type="sibTrans" cxnId="{441DF42A-1890-455E-ADC0-9C5AC28BDFF5}">
      <dgm:prSet/>
      <dgm:spPr/>
      <dgm:t>
        <a:bodyPr/>
        <a:lstStyle/>
        <a:p>
          <a:endParaRPr lang="ru-RU"/>
        </a:p>
      </dgm:t>
    </dgm:pt>
    <dgm:pt modelId="{BEC0A84F-EB4B-4F51-A940-8953C3CD359E}">
      <dgm:prSet/>
      <dgm:spPr/>
      <dgm:t>
        <a:bodyPr/>
        <a:lstStyle/>
        <a:p>
          <a:pPr rtl="0"/>
          <a:r>
            <a:rPr lang="ru-RU" dirty="0" smtClean="0"/>
            <a:t>Просматривает отчеты по прохождению пользователями курсов. Менеджер также рассматривает заявки на прохождение курсов.</a:t>
          </a:r>
          <a:endParaRPr lang="ru-RU" dirty="0"/>
        </a:p>
      </dgm:t>
    </dgm:pt>
    <dgm:pt modelId="{CCBCD024-3EB9-40FA-BC00-89C0D2829C8C}" type="parTrans" cxnId="{BF9CE5EA-875C-489D-9C81-E36E5B333700}">
      <dgm:prSet/>
      <dgm:spPr/>
      <dgm:t>
        <a:bodyPr/>
        <a:lstStyle/>
        <a:p>
          <a:endParaRPr lang="ru-RU"/>
        </a:p>
      </dgm:t>
    </dgm:pt>
    <dgm:pt modelId="{6CD8E5C2-F9FE-45CC-AB70-8F4CAF623333}" type="sibTrans" cxnId="{BF9CE5EA-875C-489D-9C81-E36E5B333700}">
      <dgm:prSet/>
      <dgm:spPr/>
      <dgm:t>
        <a:bodyPr/>
        <a:lstStyle/>
        <a:p>
          <a:endParaRPr lang="ru-RU"/>
        </a:p>
      </dgm:t>
    </dgm:pt>
    <dgm:pt modelId="{5E310340-5E8B-4497-9B4C-C9DDEDBBF88C}">
      <dgm:prSet/>
      <dgm:spPr/>
      <dgm:t>
        <a:bodyPr/>
        <a:lstStyle/>
        <a:p>
          <a:pPr rtl="0"/>
          <a:r>
            <a:rPr lang="ru-RU" dirty="0" smtClean="0"/>
            <a:t>Создает и редактирует записи пользователей, соотносит им учебные роли и должности. Редактирует организационную структуру компании. Настраивает систему (почтовые уведомления, шкалы оценок, библиотеки учебных материалов и т.д.)</a:t>
          </a:r>
          <a:endParaRPr lang="ru-RU" dirty="0"/>
        </a:p>
      </dgm:t>
    </dgm:pt>
    <dgm:pt modelId="{59564D8B-A941-4F3C-B3B9-F03BFB3F0132}" type="parTrans" cxnId="{ABD0F225-F8D6-474A-BA22-68ACAB424899}">
      <dgm:prSet/>
      <dgm:spPr/>
      <dgm:t>
        <a:bodyPr/>
        <a:lstStyle/>
        <a:p>
          <a:endParaRPr lang="ru-RU"/>
        </a:p>
      </dgm:t>
    </dgm:pt>
    <dgm:pt modelId="{781F7C6A-9DB4-47F5-9B89-BF2BBC3F150E}" type="sibTrans" cxnId="{ABD0F225-F8D6-474A-BA22-68ACAB424899}">
      <dgm:prSet/>
      <dgm:spPr/>
      <dgm:t>
        <a:bodyPr/>
        <a:lstStyle/>
        <a:p>
          <a:endParaRPr lang="ru-RU"/>
        </a:p>
      </dgm:t>
    </dgm:pt>
    <dgm:pt modelId="{604CF5EA-8A09-4D86-8AE6-59C2A5F529DD}" type="pres">
      <dgm:prSet presAssocID="{2A1D1DAA-0401-45DC-8919-05F9CBEEDE36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2242FDA-59A8-415D-B93F-FF7A0A655E35}" type="pres">
      <dgm:prSet presAssocID="{4E7DCDBD-AF77-49B8-8090-DEBA5A7B544A}" presName="composite" presStyleCnt="0"/>
      <dgm:spPr/>
    </dgm:pt>
    <dgm:pt modelId="{BD4335B5-F608-4DCE-A0CE-9DA3AAD86166}" type="pres">
      <dgm:prSet presAssocID="{4E7DCDBD-AF77-49B8-8090-DEBA5A7B544A}" presName="FirstChild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2BAA9-101C-4064-865F-5C6424FC3D75}" type="pres">
      <dgm:prSet presAssocID="{4E7DCDBD-AF77-49B8-8090-DEBA5A7B544A}" presName="Parent" presStyleLbl="alignNode1" presStyleIdx="0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D919CE-EA49-41C4-AABE-BDDCAF6652CC}" type="pres">
      <dgm:prSet presAssocID="{4E7DCDBD-AF77-49B8-8090-DEBA5A7B544A}" presName="Accent" presStyleLbl="parChTrans1D1" presStyleIdx="0" presStyleCnt="4"/>
      <dgm:spPr/>
    </dgm:pt>
    <dgm:pt modelId="{E3427E6C-380C-4119-915D-AE5BFCF3327F}" type="pres">
      <dgm:prSet presAssocID="{23517CF2-CE8B-40DA-B6BE-1C550E65CFCD}" presName="sibTrans" presStyleCnt="0"/>
      <dgm:spPr/>
    </dgm:pt>
    <dgm:pt modelId="{D156EA00-17A1-4BE9-A90E-DBDD34C96C57}" type="pres">
      <dgm:prSet presAssocID="{AF4E0458-970E-4C33-9D57-5E1AAF52AED3}" presName="composite" presStyleCnt="0"/>
      <dgm:spPr/>
    </dgm:pt>
    <dgm:pt modelId="{CDACE68B-527B-4163-B81E-FEB83F3A88F8}" type="pres">
      <dgm:prSet presAssocID="{AF4E0458-970E-4C33-9D57-5E1AAF52AED3}" presName="FirstChild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7231BC-D2F7-476C-89DB-210A48534B89}" type="pres">
      <dgm:prSet presAssocID="{AF4E0458-970E-4C33-9D57-5E1AAF52AED3}" presName="Parent" presStyleLbl="alignNode1" presStyleIdx="1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7C6BF-D1E4-49C5-9815-208006368672}" type="pres">
      <dgm:prSet presAssocID="{AF4E0458-970E-4C33-9D57-5E1AAF52AED3}" presName="Accent" presStyleLbl="parChTrans1D1" presStyleIdx="1" presStyleCnt="4"/>
      <dgm:spPr/>
    </dgm:pt>
    <dgm:pt modelId="{D7883E0E-B73E-4F99-BEF0-F40CEA6C4C64}" type="pres">
      <dgm:prSet presAssocID="{42DB4341-2D71-45BF-A2FD-80660E1D25AC}" presName="sibTrans" presStyleCnt="0"/>
      <dgm:spPr/>
    </dgm:pt>
    <dgm:pt modelId="{96F77BC9-D89D-42AA-9C88-4544B0F3F883}" type="pres">
      <dgm:prSet presAssocID="{3E221389-B458-4D6A-97E9-EB8518E7993B}" presName="composite" presStyleCnt="0"/>
      <dgm:spPr/>
    </dgm:pt>
    <dgm:pt modelId="{F6D67D5C-303B-4572-B66C-B01A40755DDE}" type="pres">
      <dgm:prSet presAssocID="{3E221389-B458-4D6A-97E9-EB8518E7993B}" presName="FirstChild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BC43A7-54FA-4914-AC18-8AE09458CB32}" type="pres">
      <dgm:prSet presAssocID="{3E221389-B458-4D6A-97E9-EB8518E7993B}" presName="Parent" presStyleLbl="alignNode1" presStyleIdx="2" presStyleCnt="4" custLinFactNeighborY="-603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664BC4-B158-46B6-BEA6-FA847779AC91}" type="pres">
      <dgm:prSet presAssocID="{3E221389-B458-4D6A-97E9-EB8518E7993B}" presName="Accent" presStyleLbl="parChTrans1D1" presStyleIdx="2" presStyleCnt="4"/>
      <dgm:spPr/>
    </dgm:pt>
    <dgm:pt modelId="{FA83389F-E997-4857-B321-E8832128F3FF}" type="pres">
      <dgm:prSet presAssocID="{5E1037CB-CCEF-4EAD-8BEE-D37B6A1D8554}" presName="sibTrans" presStyleCnt="0"/>
      <dgm:spPr/>
    </dgm:pt>
    <dgm:pt modelId="{C6D57F22-68F0-4991-AD43-E8C5A9BBA158}" type="pres">
      <dgm:prSet presAssocID="{D55C7459-49D6-46A9-9008-16CE646F6759}" presName="composite" presStyleCnt="0"/>
      <dgm:spPr/>
    </dgm:pt>
    <dgm:pt modelId="{9671C29C-D4AB-4FDE-BF6C-063E6FB18B5C}" type="pres">
      <dgm:prSet presAssocID="{D55C7459-49D6-46A9-9008-16CE646F6759}" presName="FirstChild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D70C52-7735-4BD3-9A22-1BA5FE5F92C2}" type="pres">
      <dgm:prSet presAssocID="{D55C7459-49D6-46A9-9008-16CE646F6759}" presName="Parent" presStyleLbl="alignNode1" presStyleIdx="3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772B32-9D70-4FA4-B46C-BFC5460B24BB}" type="pres">
      <dgm:prSet presAssocID="{D55C7459-49D6-46A9-9008-16CE646F6759}" presName="Accent" presStyleLbl="parChTrans1D1" presStyleIdx="3" presStyleCnt="4"/>
      <dgm:spPr/>
    </dgm:pt>
  </dgm:ptLst>
  <dgm:cxnLst>
    <dgm:cxn modelId="{3035A7B1-0E8D-49D0-BB2D-AE46C523A736}" srcId="{2A1D1DAA-0401-45DC-8919-05F9CBEEDE36}" destId="{D55C7459-49D6-46A9-9008-16CE646F6759}" srcOrd="3" destOrd="0" parTransId="{04E0F0C0-72C8-4DD8-B10C-9DBB6AE865D6}" sibTransId="{75057969-9980-49EA-9A8E-61D9953001C6}"/>
    <dgm:cxn modelId="{AB5B878E-1712-4103-8EC8-7BCCA7468857}" type="presOf" srcId="{8D562A88-A8AB-4B68-A367-4EBB32B30CBD}" destId="{CDACE68B-527B-4163-B81E-FEB83F3A88F8}" srcOrd="0" destOrd="0" presId="urn:microsoft.com/office/officeart/2011/layout/TabList"/>
    <dgm:cxn modelId="{CD6D9CD8-18C3-41F4-8D20-3741944BFD56}" type="presOf" srcId="{D55C7459-49D6-46A9-9008-16CE646F6759}" destId="{D3D70C52-7735-4BD3-9A22-1BA5FE5F92C2}" srcOrd="0" destOrd="0" presId="urn:microsoft.com/office/officeart/2011/layout/TabList"/>
    <dgm:cxn modelId="{E776B92D-8042-4604-AB9E-F7E7D5E15AB8}" type="presOf" srcId="{BEC0A84F-EB4B-4F51-A940-8953C3CD359E}" destId="{F6D67D5C-303B-4572-B66C-B01A40755DDE}" srcOrd="0" destOrd="0" presId="urn:microsoft.com/office/officeart/2011/layout/TabList"/>
    <dgm:cxn modelId="{6DDE3F7C-55E8-42D9-BE7E-19D4CAB58188}" type="presOf" srcId="{3E221389-B458-4D6A-97E9-EB8518E7993B}" destId="{ECBC43A7-54FA-4914-AC18-8AE09458CB32}" srcOrd="0" destOrd="0" presId="urn:microsoft.com/office/officeart/2011/layout/TabList"/>
    <dgm:cxn modelId="{56F12DA7-77DD-4EE0-991E-457DB4758157}" type="presOf" srcId="{2A1D1DAA-0401-45DC-8919-05F9CBEEDE36}" destId="{604CF5EA-8A09-4D86-8AE6-59C2A5F529DD}" srcOrd="0" destOrd="0" presId="urn:microsoft.com/office/officeart/2011/layout/TabList"/>
    <dgm:cxn modelId="{BF9CE5EA-875C-489D-9C81-E36E5B333700}" srcId="{3E221389-B458-4D6A-97E9-EB8518E7993B}" destId="{BEC0A84F-EB4B-4F51-A940-8953C3CD359E}" srcOrd="0" destOrd="0" parTransId="{CCBCD024-3EB9-40FA-BC00-89C0D2829C8C}" sibTransId="{6CD8E5C2-F9FE-45CC-AB70-8F4CAF623333}"/>
    <dgm:cxn modelId="{458C8CA9-F2A0-41F7-9E92-3A9520C8CF2B}" type="presOf" srcId="{4E7DCDBD-AF77-49B8-8090-DEBA5A7B544A}" destId="{18B2BAA9-101C-4064-865F-5C6424FC3D75}" srcOrd="0" destOrd="0" presId="urn:microsoft.com/office/officeart/2011/layout/TabList"/>
    <dgm:cxn modelId="{B00B1DAA-5061-4542-924D-150FCD9D254A}" srcId="{2A1D1DAA-0401-45DC-8919-05F9CBEEDE36}" destId="{3E221389-B458-4D6A-97E9-EB8518E7993B}" srcOrd="2" destOrd="0" parTransId="{409F5B02-D235-45D7-AA91-AE1A27B26C4A}" sibTransId="{5E1037CB-CCEF-4EAD-8BEE-D37B6A1D8554}"/>
    <dgm:cxn modelId="{A9F2CA88-74E6-4707-BB83-482B739F8F0D}" type="presOf" srcId="{5E310340-5E8B-4497-9B4C-C9DDEDBBF88C}" destId="{9671C29C-D4AB-4FDE-BF6C-063E6FB18B5C}" srcOrd="0" destOrd="0" presId="urn:microsoft.com/office/officeart/2011/layout/TabList"/>
    <dgm:cxn modelId="{441DF42A-1890-455E-ADC0-9C5AC28BDFF5}" srcId="{AF4E0458-970E-4C33-9D57-5E1AAF52AED3}" destId="{8D562A88-A8AB-4B68-A367-4EBB32B30CBD}" srcOrd="0" destOrd="0" parTransId="{3E5AAA6D-EB23-40DC-83CC-4D50F850FB4F}" sibTransId="{2472AE62-1514-46E6-91AA-FC3B4D75E1D4}"/>
    <dgm:cxn modelId="{EA937778-78D4-4EB0-8B4C-F977D1E80C9F}" srcId="{2A1D1DAA-0401-45DC-8919-05F9CBEEDE36}" destId="{AF4E0458-970E-4C33-9D57-5E1AAF52AED3}" srcOrd="1" destOrd="0" parTransId="{1D0D1F9A-0A15-4B8B-B3F7-CC460D1FEF20}" sibTransId="{42DB4341-2D71-45BF-A2FD-80660E1D25AC}"/>
    <dgm:cxn modelId="{8317FDCA-0E9B-426F-9201-FD5309FFEFE6}" type="presOf" srcId="{AF4E0458-970E-4C33-9D57-5E1AAF52AED3}" destId="{F87231BC-D2F7-476C-89DB-210A48534B89}" srcOrd="0" destOrd="0" presId="urn:microsoft.com/office/officeart/2011/layout/TabList"/>
    <dgm:cxn modelId="{C9FE41FB-3B58-40D6-B55A-8A55D0BE994C}" srcId="{2A1D1DAA-0401-45DC-8919-05F9CBEEDE36}" destId="{4E7DCDBD-AF77-49B8-8090-DEBA5A7B544A}" srcOrd="0" destOrd="0" parTransId="{A859A9BA-C3D9-4C18-8047-9501F64122F3}" sibTransId="{23517CF2-CE8B-40DA-B6BE-1C550E65CFCD}"/>
    <dgm:cxn modelId="{14D38A75-97B8-4743-9CA6-E13594E518CD}" type="presOf" srcId="{5257F1B0-F412-410D-AB74-D4782CC3C50E}" destId="{BD4335B5-F608-4DCE-A0CE-9DA3AAD86166}" srcOrd="0" destOrd="0" presId="urn:microsoft.com/office/officeart/2011/layout/TabList"/>
    <dgm:cxn modelId="{B68E74D9-8768-46D3-AC87-8DFEFB6E89C8}" srcId="{4E7DCDBD-AF77-49B8-8090-DEBA5A7B544A}" destId="{5257F1B0-F412-410D-AB74-D4782CC3C50E}" srcOrd="0" destOrd="0" parTransId="{5C2E57C3-464A-4500-88EE-951D3F612427}" sibTransId="{B182541B-1BA6-4B4C-81AC-0B8E85577897}"/>
    <dgm:cxn modelId="{ABD0F225-F8D6-474A-BA22-68ACAB424899}" srcId="{D55C7459-49D6-46A9-9008-16CE646F6759}" destId="{5E310340-5E8B-4497-9B4C-C9DDEDBBF88C}" srcOrd="0" destOrd="0" parTransId="{59564D8B-A941-4F3C-B3B9-F03BFB3F0132}" sibTransId="{781F7C6A-9DB4-47F5-9B89-BF2BBC3F150E}"/>
    <dgm:cxn modelId="{1564129A-B787-46C9-A4F3-12AE0FEFAFC4}" type="presParOf" srcId="{604CF5EA-8A09-4D86-8AE6-59C2A5F529DD}" destId="{E2242FDA-59A8-415D-B93F-FF7A0A655E35}" srcOrd="0" destOrd="0" presId="urn:microsoft.com/office/officeart/2011/layout/TabList"/>
    <dgm:cxn modelId="{0D0BE395-AC3E-4B6E-983D-9F0470EE44A0}" type="presParOf" srcId="{E2242FDA-59A8-415D-B93F-FF7A0A655E35}" destId="{BD4335B5-F608-4DCE-A0CE-9DA3AAD86166}" srcOrd="0" destOrd="0" presId="urn:microsoft.com/office/officeart/2011/layout/TabList"/>
    <dgm:cxn modelId="{A7D438FC-37DD-45A8-B37F-3ED8B4BB1901}" type="presParOf" srcId="{E2242FDA-59A8-415D-B93F-FF7A0A655E35}" destId="{18B2BAA9-101C-4064-865F-5C6424FC3D75}" srcOrd="1" destOrd="0" presId="urn:microsoft.com/office/officeart/2011/layout/TabList"/>
    <dgm:cxn modelId="{B81D1E52-EB1F-4A29-8158-4788B8D43A1C}" type="presParOf" srcId="{E2242FDA-59A8-415D-B93F-FF7A0A655E35}" destId="{02D919CE-EA49-41C4-AABE-BDDCAF6652CC}" srcOrd="2" destOrd="0" presId="urn:microsoft.com/office/officeart/2011/layout/TabList"/>
    <dgm:cxn modelId="{E0847D94-D7B7-44A8-8D10-759C21E528DE}" type="presParOf" srcId="{604CF5EA-8A09-4D86-8AE6-59C2A5F529DD}" destId="{E3427E6C-380C-4119-915D-AE5BFCF3327F}" srcOrd="1" destOrd="0" presId="urn:microsoft.com/office/officeart/2011/layout/TabList"/>
    <dgm:cxn modelId="{D124887C-EB17-4F18-B7EA-1519AB274B26}" type="presParOf" srcId="{604CF5EA-8A09-4D86-8AE6-59C2A5F529DD}" destId="{D156EA00-17A1-4BE9-A90E-DBDD34C96C57}" srcOrd="2" destOrd="0" presId="urn:microsoft.com/office/officeart/2011/layout/TabList"/>
    <dgm:cxn modelId="{47D8427F-E1EF-4B4B-A543-35F089F0049B}" type="presParOf" srcId="{D156EA00-17A1-4BE9-A90E-DBDD34C96C57}" destId="{CDACE68B-527B-4163-B81E-FEB83F3A88F8}" srcOrd="0" destOrd="0" presId="urn:microsoft.com/office/officeart/2011/layout/TabList"/>
    <dgm:cxn modelId="{2B9FFA52-3803-4ABC-BB87-F95C3F78B065}" type="presParOf" srcId="{D156EA00-17A1-4BE9-A90E-DBDD34C96C57}" destId="{F87231BC-D2F7-476C-89DB-210A48534B89}" srcOrd="1" destOrd="0" presId="urn:microsoft.com/office/officeart/2011/layout/TabList"/>
    <dgm:cxn modelId="{5303F338-B62B-442B-B772-625249BA58D5}" type="presParOf" srcId="{D156EA00-17A1-4BE9-A90E-DBDD34C96C57}" destId="{8887C6BF-D1E4-49C5-9815-208006368672}" srcOrd="2" destOrd="0" presId="urn:microsoft.com/office/officeart/2011/layout/TabList"/>
    <dgm:cxn modelId="{49828E43-1253-4058-817B-B6A9225B10F7}" type="presParOf" srcId="{604CF5EA-8A09-4D86-8AE6-59C2A5F529DD}" destId="{D7883E0E-B73E-4F99-BEF0-F40CEA6C4C64}" srcOrd="3" destOrd="0" presId="urn:microsoft.com/office/officeart/2011/layout/TabList"/>
    <dgm:cxn modelId="{377A12D7-0CFA-4A01-8240-1BC90D963FC3}" type="presParOf" srcId="{604CF5EA-8A09-4D86-8AE6-59C2A5F529DD}" destId="{96F77BC9-D89D-42AA-9C88-4544B0F3F883}" srcOrd="4" destOrd="0" presId="urn:microsoft.com/office/officeart/2011/layout/TabList"/>
    <dgm:cxn modelId="{4039EF9C-7B04-4B21-9B7D-CA5773757138}" type="presParOf" srcId="{96F77BC9-D89D-42AA-9C88-4544B0F3F883}" destId="{F6D67D5C-303B-4572-B66C-B01A40755DDE}" srcOrd="0" destOrd="0" presId="urn:microsoft.com/office/officeart/2011/layout/TabList"/>
    <dgm:cxn modelId="{BCC69996-DADA-47E0-AFF0-F7469302CF00}" type="presParOf" srcId="{96F77BC9-D89D-42AA-9C88-4544B0F3F883}" destId="{ECBC43A7-54FA-4914-AC18-8AE09458CB32}" srcOrd="1" destOrd="0" presId="urn:microsoft.com/office/officeart/2011/layout/TabList"/>
    <dgm:cxn modelId="{B33808B0-3861-41BE-BFCB-8FBFB0B5351B}" type="presParOf" srcId="{96F77BC9-D89D-42AA-9C88-4544B0F3F883}" destId="{44664BC4-B158-46B6-BEA6-FA847779AC91}" srcOrd="2" destOrd="0" presId="urn:microsoft.com/office/officeart/2011/layout/TabList"/>
    <dgm:cxn modelId="{27637A50-8110-4D88-B221-22C2B83360F4}" type="presParOf" srcId="{604CF5EA-8A09-4D86-8AE6-59C2A5F529DD}" destId="{FA83389F-E997-4857-B321-E8832128F3FF}" srcOrd="5" destOrd="0" presId="urn:microsoft.com/office/officeart/2011/layout/TabList"/>
    <dgm:cxn modelId="{290DE49F-405A-485A-B1AF-4132D778DCCD}" type="presParOf" srcId="{604CF5EA-8A09-4D86-8AE6-59C2A5F529DD}" destId="{C6D57F22-68F0-4991-AD43-E8C5A9BBA158}" srcOrd="6" destOrd="0" presId="urn:microsoft.com/office/officeart/2011/layout/TabList"/>
    <dgm:cxn modelId="{F9A7A53B-7875-418D-BE9C-4AC2D7DB06AE}" type="presParOf" srcId="{C6D57F22-68F0-4991-AD43-E8C5A9BBA158}" destId="{9671C29C-D4AB-4FDE-BF6C-063E6FB18B5C}" srcOrd="0" destOrd="0" presId="urn:microsoft.com/office/officeart/2011/layout/TabList"/>
    <dgm:cxn modelId="{EA8C6E16-5696-4F35-A233-F4072C5C9DCE}" type="presParOf" srcId="{C6D57F22-68F0-4991-AD43-E8C5A9BBA158}" destId="{D3D70C52-7735-4BD3-9A22-1BA5FE5F92C2}" srcOrd="1" destOrd="0" presId="urn:microsoft.com/office/officeart/2011/layout/TabList"/>
    <dgm:cxn modelId="{B6E0A155-07F5-4326-BB3F-FB4D82F1EA99}" type="presParOf" srcId="{C6D57F22-68F0-4991-AD43-E8C5A9BBA158}" destId="{64772B32-9D70-4FA4-B46C-BFC5460B24BB}" srcOrd="2" destOrd="0" presId="urn:microsoft.com/office/officeart/2011/layout/TabList"/>
  </dgm:cxnLst>
  <dgm:bg/>
  <dgm:whole/>
  <dgm:extLst>
    <a:ext uri="{C62137D5-CB1D-491B-B009-E17868A290BF}">
      <dgm14:recolorImg xmlns="" xmlns:dgm14="http://schemas.microsoft.com/office/drawing/2010/diagram" val="1"/>
    </a:ex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772B32-9D70-4FA4-B46C-BFC5460B24BB}">
      <dsp:nvSpPr>
        <dsp:cNvPr id="0" name=""/>
        <dsp:cNvSpPr/>
      </dsp:nvSpPr>
      <dsp:spPr>
        <a:xfrm>
          <a:off x="0" y="3156326"/>
          <a:ext cx="7344816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664BC4-B158-46B6-BEA6-FA847779AC91}">
      <dsp:nvSpPr>
        <dsp:cNvPr id="0" name=""/>
        <dsp:cNvSpPr/>
      </dsp:nvSpPr>
      <dsp:spPr>
        <a:xfrm>
          <a:off x="0" y="2357907"/>
          <a:ext cx="7344816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87C6BF-D1E4-49C5-9815-208006368672}">
      <dsp:nvSpPr>
        <dsp:cNvPr id="0" name=""/>
        <dsp:cNvSpPr/>
      </dsp:nvSpPr>
      <dsp:spPr>
        <a:xfrm>
          <a:off x="0" y="1559489"/>
          <a:ext cx="7344816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D919CE-EA49-41C4-AABE-BDDCAF6652CC}">
      <dsp:nvSpPr>
        <dsp:cNvPr id="0" name=""/>
        <dsp:cNvSpPr/>
      </dsp:nvSpPr>
      <dsp:spPr>
        <a:xfrm>
          <a:off x="0" y="761070"/>
          <a:ext cx="7344816" cy="0"/>
        </a:xfrm>
        <a:prstGeom prst="line">
          <a:avLst/>
        </a:pr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4335B5-F608-4DCE-A0CE-9DA3AAD86166}">
      <dsp:nvSpPr>
        <dsp:cNvPr id="0" name=""/>
        <dsp:cNvSpPr/>
      </dsp:nvSpPr>
      <dsp:spPr>
        <a:xfrm>
          <a:off x="1909652" y="671"/>
          <a:ext cx="5435163" cy="760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Минимальный уровень доступа. Может подавать заявки на тренинги и курсы, проходить их, просматривать результаты обучения.</a:t>
          </a:r>
          <a:endParaRPr lang="ru-RU" sz="1200" kern="1200" dirty="0"/>
        </a:p>
      </dsp:txBody>
      <dsp:txXfrm>
        <a:off x="1909652" y="671"/>
        <a:ext cx="5435163" cy="760398"/>
      </dsp:txXfrm>
    </dsp:sp>
    <dsp:sp modelId="{18B2BAA9-101C-4064-865F-5C6424FC3D75}">
      <dsp:nvSpPr>
        <dsp:cNvPr id="0" name=""/>
        <dsp:cNvSpPr/>
      </dsp:nvSpPr>
      <dsp:spPr>
        <a:xfrm>
          <a:off x="0" y="671"/>
          <a:ext cx="1909652" cy="760398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Учащийся</a:t>
          </a:r>
          <a:endParaRPr lang="ru-RU" sz="2000" kern="1200" dirty="0"/>
        </a:p>
      </dsp:txBody>
      <dsp:txXfrm>
        <a:off x="0" y="671"/>
        <a:ext cx="1909652" cy="760398"/>
      </dsp:txXfrm>
    </dsp:sp>
    <dsp:sp modelId="{CDACE68B-527B-4163-B81E-FEB83F3A88F8}">
      <dsp:nvSpPr>
        <dsp:cNvPr id="0" name=""/>
        <dsp:cNvSpPr/>
      </dsp:nvSpPr>
      <dsp:spPr>
        <a:xfrm>
          <a:off x="1909652" y="799090"/>
          <a:ext cx="5435163" cy="760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Загружает учебные материалы в систему, создает курсы, тесты и тренинги, оценивает прохождение курсов учащимися, рассматривает заявки на прохождение курсов. Редактирует категории курсов, данные провайдеров тренингов, тренеров. </a:t>
          </a:r>
          <a:endParaRPr lang="ru-RU" sz="1200" kern="1200" dirty="0"/>
        </a:p>
      </dsp:txBody>
      <dsp:txXfrm>
        <a:off x="1909652" y="799090"/>
        <a:ext cx="5435163" cy="760398"/>
      </dsp:txXfrm>
    </dsp:sp>
    <dsp:sp modelId="{F87231BC-D2F7-476C-89DB-210A48534B89}">
      <dsp:nvSpPr>
        <dsp:cNvPr id="0" name=""/>
        <dsp:cNvSpPr/>
      </dsp:nvSpPr>
      <dsp:spPr>
        <a:xfrm>
          <a:off x="0" y="799090"/>
          <a:ext cx="1909652" cy="760398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5">
                <a:shade val="50000"/>
                <a:hueOff val="126486"/>
                <a:satOff val="-2798"/>
                <a:lumOff val="20993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126486"/>
                <a:satOff val="-2798"/>
                <a:lumOff val="20993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126486"/>
                <a:satOff val="-2798"/>
                <a:lumOff val="20993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50000"/>
              <a:hueOff val="126486"/>
              <a:satOff val="-2798"/>
              <a:lumOff val="20993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Инструктор</a:t>
          </a:r>
          <a:endParaRPr lang="ru-RU" sz="2000" kern="1200" dirty="0"/>
        </a:p>
      </dsp:txBody>
      <dsp:txXfrm>
        <a:off x="0" y="799090"/>
        <a:ext cx="1909652" cy="760398"/>
      </dsp:txXfrm>
    </dsp:sp>
    <dsp:sp modelId="{F6D67D5C-303B-4572-B66C-B01A40755DDE}">
      <dsp:nvSpPr>
        <dsp:cNvPr id="0" name=""/>
        <dsp:cNvSpPr/>
      </dsp:nvSpPr>
      <dsp:spPr>
        <a:xfrm>
          <a:off x="1909652" y="1597508"/>
          <a:ext cx="5435163" cy="760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Просматривает отчеты по прохождению пользователями курсов. Менеджер также рассматривает заявки на прохождение курсов.</a:t>
          </a:r>
          <a:endParaRPr lang="ru-RU" sz="1200" kern="1200" dirty="0"/>
        </a:p>
      </dsp:txBody>
      <dsp:txXfrm>
        <a:off x="1909652" y="1597508"/>
        <a:ext cx="5435163" cy="760398"/>
      </dsp:txXfrm>
    </dsp:sp>
    <dsp:sp modelId="{ECBC43A7-54FA-4914-AC18-8AE09458CB32}">
      <dsp:nvSpPr>
        <dsp:cNvPr id="0" name=""/>
        <dsp:cNvSpPr/>
      </dsp:nvSpPr>
      <dsp:spPr>
        <a:xfrm>
          <a:off x="0" y="1592923"/>
          <a:ext cx="1909652" cy="760398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5">
                <a:shade val="50000"/>
                <a:hueOff val="252972"/>
                <a:satOff val="-5595"/>
                <a:lumOff val="41987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252972"/>
                <a:satOff val="-5595"/>
                <a:lumOff val="41987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252972"/>
                <a:satOff val="-5595"/>
                <a:lumOff val="4198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50000"/>
              <a:hueOff val="252972"/>
              <a:satOff val="-5595"/>
              <a:lumOff val="4198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Куратор</a:t>
          </a:r>
          <a:endParaRPr lang="ru-RU" sz="2000" kern="1200" dirty="0"/>
        </a:p>
      </dsp:txBody>
      <dsp:txXfrm>
        <a:off x="0" y="1592923"/>
        <a:ext cx="1909652" cy="760398"/>
      </dsp:txXfrm>
    </dsp:sp>
    <dsp:sp modelId="{9671C29C-D4AB-4FDE-BF6C-063E6FB18B5C}">
      <dsp:nvSpPr>
        <dsp:cNvPr id="0" name=""/>
        <dsp:cNvSpPr/>
      </dsp:nvSpPr>
      <dsp:spPr>
        <a:xfrm>
          <a:off x="1909652" y="2395927"/>
          <a:ext cx="5435163" cy="7603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Создает и редактирует записи пользователей, соотносит им учебные роли и должности. Редактирует организационную структуру компании. Настраивает систему (почтовые уведомления, шкалы оценок, библиотеки учебных материалов и т.д.)</a:t>
          </a:r>
          <a:endParaRPr lang="ru-RU" sz="1200" kern="1200" dirty="0"/>
        </a:p>
      </dsp:txBody>
      <dsp:txXfrm>
        <a:off x="1909652" y="2395927"/>
        <a:ext cx="5435163" cy="760398"/>
      </dsp:txXfrm>
    </dsp:sp>
    <dsp:sp modelId="{D3D70C52-7735-4BD3-9A22-1BA5FE5F92C2}">
      <dsp:nvSpPr>
        <dsp:cNvPr id="0" name=""/>
        <dsp:cNvSpPr/>
      </dsp:nvSpPr>
      <dsp:spPr>
        <a:xfrm>
          <a:off x="0" y="2395927"/>
          <a:ext cx="1909652" cy="760398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5">
                <a:shade val="50000"/>
                <a:hueOff val="126486"/>
                <a:satOff val="-2798"/>
                <a:lumOff val="20993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126486"/>
                <a:satOff val="-2798"/>
                <a:lumOff val="20993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126486"/>
                <a:satOff val="-2798"/>
                <a:lumOff val="20993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50000"/>
              <a:hueOff val="126486"/>
              <a:satOff val="-2798"/>
              <a:lumOff val="20993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Администратор</a:t>
          </a:r>
          <a:endParaRPr lang="ru-RU" sz="2000" kern="1200" dirty="0"/>
        </a:p>
      </dsp:txBody>
      <dsp:txXfrm>
        <a:off x="0" y="2395927"/>
        <a:ext cx="1909652" cy="760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Список вкладок"/>
  <dgm:desc val="Служит для отображения непоследовательных или сгруппированных блоков данных. Рекомендуется использовать для списков с текстом уровня 1 небольшого объема. Первый текст уровня 2 отображается рядом с текстом уровня 1, а остальной текст уровня 2 — под текстом уровня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6EF0B-3F65-42FC-9DC2-73B9ED0701EB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C804C8-3713-428C-B1A8-4F958F748F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7300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5154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804C8-3713-428C-B1A8-4F958F748FE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© 2010 All rights reserved.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COMPETENTUM GROUP LTD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12902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C8CF4-A89B-4FF7-895B-07AB6249FAD5}" type="datetimeFigureOut">
              <a:rPr lang="en-US" smtClean="0"/>
              <a:pPr/>
              <a:t>3/31/2014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12902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.jpg"/>
          <p:cNvPicPr>
            <a:picLocks noChangeAspect="1"/>
          </p:cNvPicPr>
          <p:nvPr/>
        </p:nvPicPr>
        <p:blipFill>
          <a:blip r:embed="rId22" cstate="email"/>
          <a:srcRect l="33333" t="13569" r="25833" b="73327"/>
          <a:stretch>
            <a:fillRect/>
          </a:stretch>
        </p:blipFill>
        <p:spPr>
          <a:xfrm>
            <a:off x="-1" y="0"/>
            <a:ext cx="9144001" cy="135924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© 2010 All rights reserved.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COMPETENTUM GROUP LTD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E948BCD2-8E3A-40BA-8892-F19B408E267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advClick="0" advTm="12902">
    <p:pull/>
  </p:transition>
  <p:txStyles>
    <p:titleStyle>
      <a:lvl1pPr algn="l" defTabSz="914400" rtl="0" eaLnBrk="1" latinLnBrk="0" hangingPunct="1">
        <a:spcBef>
          <a:spcPct val="0"/>
        </a:spcBef>
        <a:buNone/>
        <a:defRPr sz="3600" b="1" kern="1200" cap="none" baseline="0">
          <a:solidFill>
            <a:schemeClr val="accent1">
              <a:lumMod val="50000"/>
            </a:schemeClr>
          </a:solidFill>
          <a:latin typeface="Century Gothic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43200" y="1200150"/>
            <a:ext cx="6172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ea typeface="+mj-ea"/>
                <a:cs typeface="+mj-cs"/>
              </a:rPr>
              <a:t>Технология</a:t>
            </a:r>
            <a:r>
              <a:rPr lang="ru-RU" sz="4800" b="1" dirty="0" smtClean="0"/>
              <a:t> </a:t>
            </a:r>
            <a:br>
              <a:rPr lang="ru-RU" sz="4800" b="1" dirty="0" smtClean="0"/>
            </a:br>
            <a:r>
              <a:rPr lang="ru-RU" sz="3200" b="1" dirty="0" smtClean="0">
                <a:solidFill>
                  <a:srgbClr val="FF0000"/>
                </a:solidFill>
                <a:latin typeface="Century Gothic" pitchFamily="34" charset="0"/>
                <a:ea typeface="+mj-ea"/>
                <a:cs typeface="+mj-cs"/>
              </a:rPr>
              <a:t>COMPETENTUM. Магистр 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  <a:ea typeface="+mj-ea"/>
                <a:cs typeface="+mj-cs"/>
              </a:rPr>
              <a:t>в обучении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Century Gothic" pitchFamily="34" charset="0"/>
              <a:ea typeface="+mj-ea"/>
              <a:cs typeface="+mj-cs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397933" y="1123949"/>
            <a:ext cx="2250072" cy="33528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24340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="" xmlns:p14="http://schemas.microsoft.com/office/powerpoint/2010/main">
        <p14:playEvt time="0" objId="5"/>
        <p14:stopEvt time="11299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Изучение простого курса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9000" y="971550"/>
            <a:ext cx="5505875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2"/>
          <p:cNvSpPr/>
          <p:nvPr/>
        </p:nvSpPr>
        <p:spPr>
          <a:xfrm>
            <a:off x="381000" y="1200151"/>
            <a:ext cx="2971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Для начала прохождения курса необходимо нажать ссылку на ярлычке курса</a:t>
            </a:r>
          </a:p>
          <a:p>
            <a:endParaRPr lang="ru-RU" dirty="0"/>
          </a:p>
          <a:p>
            <a:r>
              <a:rPr lang="ru-RU" dirty="0" smtClean="0"/>
              <a:t>В процессе загрузки, возможно, появится окно с предложением разблокировать всплывающие окна. Необходимо это сделать и обновить страницу.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8934808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1450"/>
            <a:ext cx="8229600" cy="857250"/>
          </a:xfrm>
        </p:spPr>
        <p:txBody>
          <a:bodyPr>
            <a:noAutofit/>
          </a:bodyPr>
          <a:lstStyle/>
          <a:p>
            <a:r>
              <a:rPr lang="ru-RU" sz="2400" dirty="0" smtClean="0"/>
              <a:t>Изучение составного курса (учебной программы)</a:t>
            </a:r>
            <a:endParaRPr lang="ru-RU" sz="2400" dirty="0"/>
          </a:p>
        </p:txBody>
      </p:sp>
      <p:sp>
        <p:nvSpPr>
          <p:cNvPr id="4" name="Rectangle 3"/>
          <p:cNvSpPr/>
          <p:nvPr/>
        </p:nvSpPr>
        <p:spPr>
          <a:xfrm>
            <a:off x="381000" y="1809750"/>
            <a:ext cx="214718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Для начала прохождения курса необходимо нажать ссылку на ярлычке курса</a:t>
            </a:r>
            <a:endParaRPr lang="ru-RU" sz="1200" dirty="0" smtClean="0"/>
          </a:p>
          <a:p>
            <a:endParaRPr lang="ru-RU" sz="12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67000" y="590550"/>
            <a:ext cx="6076950" cy="441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0776589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1450"/>
            <a:ext cx="8229600" cy="857250"/>
          </a:xfrm>
        </p:spPr>
        <p:txBody>
          <a:bodyPr>
            <a:noAutofit/>
          </a:bodyPr>
          <a:lstStyle/>
          <a:p>
            <a:r>
              <a:rPr lang="ru-RU" sz="2400" dirty="0" smtClean="0"/>
              <a:t>Изучение составного курса (учебной программы)</a:t>
            </a:r>
            <a:endParaRPr lang="ru-RU" sz="2400" dirty="0"/>
          </a:p>
        </p:txBody>
      </p:sp>
      <p:sp>
        <p:nvSpPr>
          <p:cNvPr id="4" name="Rectangle 3"/>
          <p:cNvSpPr/>
          <p:nvPr/>
        </p:nvSpPr>
        <p:spPr>
          <a:xfrm>
            <a:off x="228600" y="971550"/>
            <a:ext cx="21471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Для составных курсов в окне информации о курсе отображается набор учебных активностей программы. </a:t>
            </a:r>
          </a:p>
          <a:p>
            <a:endParaRPr lang="ru-RU" dirty="0"/>
          </a:p>
          <a:p>
            <a:r>
              <a:rPr lang="ru-RU" dirty="0" smtClean="0"/>
              <a:t>Активность </a:t>
            </a:r>
            <a:r>
              <a:rPr lang="ru-RU" dirty="0"/>
              <a:t>с типом «</a:t>
            </a:r>
            <a:r>
              <a:rPr lang="ru-RU" dirty="0" smtClean="0"/>
              <a:t>Электронный </a:t>
            </a:r>
            <a:r>
              <a:rPr lang="ru-RU" dirty="0"/>
              <a:t>курс» – это курс в формате SCORM. </a:t>
            </a:r>
            <a:endParaRPr lang="ru-RU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  <p:pic>
        <p:nvPicPr>
          <p:cNvPr id="5122" name="Picture 2" descr="G:\Скриншоты по ДО для Рогожникова ИВ\Последовательность действий учащегося\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90800" y="514350"/>
            <a:ext cx="6324600" cy="4490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0776589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4300"/>
            <a:ext cx="8229600" cy="8572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Учебное задание</a:t>
            </a:r>
            <a:endParaRPr lang="ru-RU" sz="2400" dirty="0"/>
          </a:p>
        </p:txBody>
      </p:sp>
      <p:sp>
        <p:nvSpPr>
          <p:cNvPr id="4" name="Rectangle 3"/>
          <p:cNvSpPr/>
          <p:nvPr/>
        </p:nvSpPr>
        <p:spPr>
          <a:xfrm>
            <a:off x="152400" y="590550"/>
            <a:ext cx="20574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Учебное задание может быть использовано как открытый вопрос, контрольная работа с отправкой результатов на проверку, призыв к какому-либо действию со стороны обучаемого.</a:t>
            </a:r>
          </a:p>
          <a:p>
            <a:endParaRPr lang="ru-RU" sz="1200" dirty="0" smtClean="0"/>
          </a:p>
          <a:p>
            <a:r>
              <a:rPr lang="ru-RU" sz="1200" dirty="0" smtClean="0"/>
              <a:t>В данном случае, для выполнения задания нужно прикрепить файл с результатом работы, нажав на ссылку «Прикрепить файл». В открывшемся окне выбрать файл. После того, как файл загрузится, нажмите «Готово» и задание уйдет на проверку.</a:t>
            </a:r>
            <a:endParaRPr lang="ru-RU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926" y="779878"/>
            <a:ext cx="6781800" cy="1118719"/>
          </a:xfrm>
          <a:prstGeom prst="rect">
            <a:avLst/>
          </a:prstGeom>
          <a:ln w="9525">
            <a:solidFill>
              <a:schemeClr val="tx2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724150"/>
            <a:ext cx="6551987" cy="1676400"/>
          </a:xfrm>
          <a:prstGeom prst="rect">
            <a:avLst/>
          </a:prstGeom>
          <a:ln w="9525">
            <a:solidFill>
              <a:schemeClr val="tx2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Down Arrow 9"/>
          <p:cNvSpPr/>
          <p:nvPr/>
        </p:nvSpPr>
        <p:spPr>
          <a:xfrm rot="2053444">
            <a:off x="7171699" y="1923795"/>
            <a:ext cx="375435" cy="6891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8165179" y="1503286"/>
            <a:ext cx="767564" cy="154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8077200" y="3792054"/>
            <a:ext cx="838198" cy="1893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901214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Просмотр результатов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1624012" y="3638550"/>
            <a:ext cx="1752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1352550"/>
            <a:ext cx="871537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4847864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Контроль и проверка результатов </a:t>
            </a:r>
            <a:endParaRPr lang="ru-RU" dirty="0"/>
          </a:p>
        </p:txBody>
      </p:sp>
      <p:pic>
        <p:nvPicPr>
          <p:cNvPr id="8194" name="Picture 2" descr="G:\Скриншоты по ДО для Рогожникова ИВ\Проверка результатов учителем\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67118" y="1200150"/>
            <a:ext cx="5605281" cy="39554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8490738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Контроль и проверка результатов </a:t>
            </a:r>
            <a:endParaRPr lang="ru-RU" dirty="0"/>
          </a:p>
        </p:txBody>
      </p:sp>
      <p:pic>
        <p:nvPicPr>
          <p:cNvPr id="9218" name="Picture 2" descr="G:\Скриншоты по ДО для Рогожникова ИВ\Проверка результатов учителем\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62200" y="1027076"/>
            <a:ext cx="5867400" cy="41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84907383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можно делать с помощью </a:t>
            </a:r>
            <a:r>
              <a:rPr lang="en-US" dirty="0" err="1" smtClean="0"/>
              <a:t>Competentum</a:t>
            </a:r>
            <a:r>
              <a:rPr lang="en-US" dirty="0" smtClean="0"/>
              <a:t>.</a:t>
            </a:r>
            <a:r>
              <a:rPr lang="ru-RU" dirty="0" smtClean="0"/>
              <a:t>Магистр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Публиковать электронные курсы, тесты и учебные материалы, настраивая их видимость и доступность для прохождения учащимся</a:t>
            </a:r>
          </a:p>
          <a:p>
            <a:r>
              <a:rPr lang="ru-RU" dirty="0" smtClean="0"/>
              <a:t>Создавать тесты самостоятельно с помощью средства Конвертер тестов</a:t>
            </a:r>
          </a:p>
          <a:p>
            <a:r>
              <a:rPr lang="ru-RU" dirty="0" smtClean="0"/>
              <a:t>Оценивать пройденные курсы</a:t>
            </a:r>
          </a:p>
          <a:p>
            <a:r>
              <a:rPr lang="ru-RU" dirty="0" smtClean="0"/>
              <a:t>Добавлять в учебную программу очные тренинги, отслеживать заявки на их прохождение, отмечать посещение тренингов учащимся</a:t>
            </a:r>
          </a:p>
          <a:p>
            <a:r>
              <a:rPr lang="ru-RU" dirty="0" smtClean="0"/>
              <a:t>Отслеживать результаты прохождения курсов и тренингов пользователями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0998150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857250"/>
          </a:xfrm>
        </p:spPr>
        <p:txBody>
          <a:bodyPr>
            <a:noAutofit/>
          </a:bodyPr>
          <a:lstStyle/>
          <a:p>
            <a:r>
              <a:rPr lang="ru-RU" dirty="0" smtClean="0"/>
              <a:t>Администрирование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58000" y="1009650"/>
            <a:ext cx="2286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Вкладка «Администрирование» позволяет управлять параметрами, не относящимися непосредственно к обучению – например, редактировать структуру компании, должности сотрудников, список сотрудников. Также с ее помощью осуществляется настройка системы – шкал оценок, уведомлений, адресация страниц и т.д.</a:t>
            </a:r>
            <a:endParaRPr lang="ru-RU" sz="1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992468"/>
            <a:ext cx="6629400" cy="415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74972301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7534"/>
            <a:ext cx="8229600" cy="857250"/>
          </a:xfrm>
        </p:spPr>
        <p:txBody>
          <a:bodyPr/>
          <a:lstStyle/>
          <a:p>
            <a:r>
              <a:rPr lang="ru-RU" dirty="0" smtClean="0"/>
              <a:t>Роли пользователей в системе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38536507"/>
              </p:ext>
            </p:extLst>
          </p:nvPr>
        </p:nvGraphicFramePr>
        <p:xfrm>
          <a:off x="899592" y="1437625"/>
          <a:ext cx="7344816" cy="3156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AF92C-CFD8-4832-B2A6-D580D03BFA2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37496579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5250"/>
            <a:ext cx="8229600" cy="8572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Каталог курсов и учебный план</a:t>
            </a:r>
            <a:endParaRPr lang="ru-RU" sz="3200" dirty="0"/>
          </a:p>
        </p:txBody>
      </p:sp>
      <p:sp>
        <p:nvSpPr>
          <p:cNvPr id="6" name="Rectangle 5"/>
          <p:cNvSpPr/>
          <p:nvPr/>
        </p:nvSpPr>
        <p:spPr>
          <a:xfrm>
            <a:off x="381000" y="666750"/>
            <a:ext cx="21336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Учащийся видит Каталог курсов и учебный план на главной странице портала. </a:t>
            </a:r>
          </a:p>
          <a:p>
            <a:r>
              <a:rPr lang="ru-RU" sz="1600" dirty="0" smtClean="0"/>
              <a:t>В </a:t>
            </a:r>
            <a:r>
              <a:rPr lang="ru-RU" sz="1600" b="1" dirty="0" smtClean="0"/>
              <a:t>«Каталоге курсов»  </a:t>
            </a:r>
            <a:r>
              <a:rPr lang="ru-RU" sz="1600" dirty="0" smtClean="0"/>
              <a:t>доступен перечень курсов и учебных программ, доступных для </a:t>
            </a:r>
            <a:r>
              <a:rPr lang="ru-RU" sz="1600" smtClean="0"/>
              <a:t>данного учащегося, </a:t>
            </a:r>
            <a:r>
              <a:rPr lang="ru-RU" sz="1600" dirty="0" smtClean="0"/>
              <a:t>на которые он может зарегистрироваться с указанием категорий курсов (рекомендованный, обязательный и т.п.)</a:t>
            </a:r>
          </a:p>
          <a:p>
            <a:endParaRPr lang="ru-RU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19400" y="666750"/>
            <a:ext cx="6019800" cy="436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6480343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5250"/>
            <a:ext cx="8229600" cy="8572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Учебный план</a:t>
            </a:r>
            <a:endParaRPr lang="ru-RU" sz="3200" dirty="0"/>
          </a:p>
        </p:txBody>
      </p:sp>
      <p:sp>
        <p:nvSpPr>
          <p:cNvPr id="6" name="Rectangle 5"/>
          <p:cNvSpPr/>
          <p:nvPr/>
        </p:nvSpPr>
        <p:spPr>
          <a:xfrm>
            <a:off x="388545" y="819150"/>
            <a:ext cx="21336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Учащийся видит учебный план на главной странице портала. </a:t>
            </a:r>
          </a:p>
          <a:p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В разделе "Мой учебный план" показаны курсы, который ученик выбрал в каталоге и начал их изучение и обязательные к обучению.</a:t>
            </a:r>
          </a:p>
          <a:p>
            <a:endParaRPr lang="ru-RU" sz="12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71800" y="819150"/>
            <a:ext cx="5720467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ular Callout 3"/>
          <p:cNvSpPr/>
          <p:nvPr/>
        </p:nvSpPr>
        <p:spPr>
          <a:xfrm>
            <a:off x="3581400" y="3790950"/>
            <a:ext cx="3360088" cy="1238250"/>
          </a:xfrm>
          <a:prstGeom prst="wedgeRoundRectCallout">
            <a:avLst>
              <a:gd name="adj1" fmla="val -14075"/>
              <a:gd name="adj2" fmla="val -9475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Учебный план содержит информацию об обязательности того или иного курса, текущем прогрессе изучения каждого курса, требованиях к срокам изучения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7162800" y="3638551"/>
            <a:ext cx="1828800" cy="1504950"/>
          </a:xfrm>
          <a:prstGeom prst="wedgeRoundRectCallout">
            <a:avLst>
              <a:gd name="adj1" fmla="val -26119"/>
              <a:gd name="adj2" fmla="val -8900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Для завершенных курсов  есть информация о выполнении в процентном соотношении, дате завершения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480343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1450"/>
            <a:ext cx="8229600" cy="85725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Типы курсов в системе</a:t>
            </a:r>
            <a:endParaRPr lang="ru-RU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19150"/>
            <a:ext cx="8229600" cy="3775473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E-learning - </a:t>
            </a:r>
            <a:r>
              <a:rPr lang="ru-RU" dirty="0" smtClean="0"/>
              <a:t> электронный курс для самостоятельного изучения или электронный тест</a:t>
            </a:r>
          </a:p>
          <a:p>
            <a:endParaRPr lang="ru-RU" dirty="0" smtClean="0"/>
          </a:p>
          <a:p>
            <a:r>
              <a:rPr lang="ru-RU" dirty="0" smtClean="0"/>
              <a:t>Материал – учебный материал в виде документа (</a:t>
            </a:r>
            <a:r>
              <a:rPr lang="en-US" dirty="0" smtClean="0"/>
              <a:t>Word, PDF, PowerPoint </a:t>
            </a:r>
            <a:r>
              <a:rPr lang="ru-RU" dirty="0" smtClean="0"/>
              <a:t>и т.п.)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ru-RU" dirty="0" smtClean="0"/>
              <a:t>Составной курс (учебная программа) – набор связанных между собой активностей, направленных на достижение единой учебной цели. Может состоять из активностей по изучению материалов, прохождению электронных курсов и тестов, очных тренингов и заданий.</a:t>
            </a:r>
          </a:p>
          <a:p>
            <a:endParaRPr lang="ru-RU" dirty="0" smtClean="0"/>
          </a:p>
          <a:p>
            <a:r>
              <a:rPr lang="ru-RU" dirty="0" smtClean="0"/>
              <a:t>Очный тренинг – оформляется как составной курс, в котором помимо самого тренинга указываются активности, которые должны подготовить слушателя к тренингу и </a:t>
            </a:r>
            <a:r>
              <a:rPr lang="ru-RU" dirty="0" err="1" smtClean="0"/>
              <a:t>пост-тренинговые</a:t>
            </a:r>
            <a:r>
              <a:rPr lang="ru-RU" dirty="0" smtClean="0"/>
              <a:t> активности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17783882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ФИЗИКОН</a:t>
            </a:r>
            <a:endParaRPr lang="ru-RU" dirty="0"/>
          </a:p>
        </p:txBody>
      </p:sp>
      <p:pic>
        <p:nvPicPr>
          <p:cNvPr id="3076" name="Picture 4" descr="G:\Скриншоты по ДО для Рогожникова ИВ\Учебные курсы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971550"/>
            <a:ext cx="5410200" cy="3814242"/>
          </a:xfrm>
          <a:prstGeom prst="rect">
            <a:avLst/>
          </a:prstGeom>
          <a:noFill/>
        </p:spPr>
      </p:pic>
      <p:pic>
        <p:nvPicPr>
          <p:cNvPr id="3077" name="Picture 5" descr="G:\Скриншоты по ДО для Рогожникова ИВ\Учебные курсы\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62400" y="1483633"/>
            <a:ext cx="5181600" cy="36598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8934808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686800" cy="857250"/>
          </a:xfrm>
        </p:spPr>
        <p:txBody>
          <a:bodyPr>
            <a:noAutofit/>
          </a:bodyPr>
          <a:lstStyle/>
          <a:p>
            <a:r>
              <a:rPr lang="ru-RU" sz="4400" dirty="0" smtClean="0"/>
              <a:t>Курсы, созданные в  </a:t>
            </a:r>
            <a:r>
              <a:rPr lang="en-US" sz="4400" dirty="0" smtClean="0"/>
              <a:t>COMPETENTUM</a:t>
            </a:r>
            <a:r>
              <a:rPr lang="ru-RU" sz="4400" dirty="0" smtClean="0"/>
              <a:t>.Автор</a:t>
            </a:r>
            <a:endParaRPr lang="ru-RU" sz="4400" dirty="0"/>
          </a:p>
        </p:txBody>
      </p:sp>
      <p:pic>
        <p:nvPicPr>
          <p:cNvPr id="10242" name="Picture 2" descr="G:\Скриншоты по ДО для Рогожникова ИВ\Учебные курсы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15380"/>
            <a:ext cx="5334000" cy="3728120"/>
          </a:xfrm>
          <a:prstGeom prst="rect">
            <a:avLst/>
          </a:prstGeom>
          <a:noFill/>
        </p:spPr>
      </p:pic>
      <p:pic>
        <p:nvPicPr>
          <p:cNvPr id="10243" name="Picture 3" descr="G:\Скриншоты по ДО для Рогожникова ИВ\Последовательность действий учащегося\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60829" y="1657350"/>
            <a:ext cx="4383171" cy="3486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89348085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marketingplan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E3EFAB219F02B94B8740851E1124FFF5" ma:contentTypeVersion="0" ma:contentTypeDescription="Создание документа." ma:contentTypeScope="" ma:versionID="7bf3793af5398815e8a7325cd0d1924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89d58f4857a619b7c345529988bca39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1579BDD-0B24-41DD-95F6-79723696AB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702C98-8510-40E8-9E6E-8080EEF507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6433554-65E9-4D1E-8481-75123762108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12492</TotalTime>
  <Words>607</Words>
  <Application>Microsoft Office PowerPoint</Application>
  <PresentationFormat>Экран (16:9)</PresentationFormat>
  <Paragraphs>59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marketingplantemplate</vt:lpstr>
      <vt:lpstr>Слайд 1</vt:lpstr>
      <vt:lpstr>Что можно делать с помощью Competentum.Магистр</vt:lpstr>
      <vt:lpstr>Администрирование</vt:lpstr>
      <vt:lpstr>Роли пользователей в системе</vt:lpstr>
      <vt:lpstr>Каталог курсов и учебный план</vt:lpstr>
      <vt:lpstr>Учебный план</vt:lpstr>
      <vt:lpstr>Типы курсов в системе</vt:lpstr>
      <vt:lpstr>Ресурсы ФИЗИКОН</vt:lpstr>
      <vt:lpstr>Курсы, созданные в  COMPETENTUM.Автор</vt:lpstr>
      <vt:lpstr>Изучение простого курса</vt:lpstr>
      <vt:lpstr>Изучение составного курса (учебной программы)</vt:lpstr>
      <vt:lpstr>Изучение составного курса (учебной программы)</vt:lpstr>
      <vt:lpstr>Учебное задание</vt:lpstr>
      <vt:lpstr>Просмотр результатов</vt:lpstr>
      <vt:lpstr>Контроль и проверка результатов </vt:lpstr>
      <vt:lpstr>Контроль и проверка результатов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Carl Done</dc:creator>
  <cp:lastModifiedBy>Учитель</cp:lastModifiedBy>
  <cp:revision>490</cp:revision>
  <dcterms:created xsi:type="dcterms:W3CDTF">2010-06-30T19:15:34Z</dcterms:created>
  <dcterms:modified xsi:type="dcterms:W3CDTF">2014-03-31T08:00:41Z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0x010100E3EFAB219F02B94B8740851E1124FFF5</vt:lpwstr>
  </property>
</Properties>
</file>