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58" r:id="rId5"/>
    <p:sldId id="260" r:id="rId6"/>
    <p:sldId id="261" r:id="rId7"/>
    <p:sldId id="262" r:id="rId8"/>
    <p:sldId id="264" r:id="rId9"/>
    <p:sldId id="265" r:id="rId10"/>
    <p:sldId id="266" r:id="rId11"/>
    <p:sldId id="279" r:id="rId12"/>
    <p:sldId id="268" r:id="rId13"/>
    <p:sldId id="269" r:id="rId14"/>
    <p:sldId id="270" r:id="rId15"/>
    <p:sldId id="275" r:id="rId16"/>
    <p:sldId id="278" r:id="rId17"/>
    <p:sldId id="287" r:id="rId18"/>
    <p:sldId id="288" r:id="rId19"/>
    <p:sldId id="289" r:id="rId20"/>
    <p:sldId id="290" r:id="rId21"/>
    <p:sldId id="296" r:id="rId22"/>
    <p:sldId id="293" r:id="rId23"/>
    <p:sldId id="294" r:id="rId24"/>
    <p:sldId id="29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6723F-3D08-48F4-9960-EDB12955A7F5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017A1-1C3D-4404-8D06-BC15F19C1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hastnik.ru/wp-content/uploads/2013/05/16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3429000"/>
            <a:ext cx="4032448" cy="30243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331236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Дистанционное обучение с помощью интерактивных уроков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COMPETENTUM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.Автор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 русскому языку в 4 классе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652120" y="4365104"/>
            <a:ext cx="301987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Автор: 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Шестова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О.В., учитель начальных классов 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МАОУ СОШ №76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188" y="428625"/>
            <a:ext cx="76676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0"/>
            <a:ext cx="7248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553575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889450" cy="4564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3356992"/>
            <a:ext cx="7983413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Тема: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«Изменение имен существительных по падежам»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Цель: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познакомить с падежами, развить умение изменять существительные падежам, определять падеж имен существительных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Форма обучения: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дистанционная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4077072"/>
            <a:ext cx="23717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990" y="116632"/>
            <a:ext cx="8857506" cy="666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Перед апробацией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Сбор электронных адресов учащихся;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оздание учетных записей в системе ДО;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азначение курса пользователям.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843780"/>
      </p:ext>
    </p:extLst>
  </p:cSld>
  <p:clrMapOvr>
    <a:masterClrMapping/>
  </p:clrMapOvr>
  <p:transition advClick="0" advTm="12902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2875"/>
            <a:ext cx="9144000" cy="6535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692696"/>
            <a:ext cx="9102009" cy="594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0"/>
            <a:ext cx="8751627" cy="682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>
              <a:spcBef>
                <a:spcPct val="20000"/>
              </a:spcBef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Поурочное планирование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Наблюдение за словоизменением имен существительных.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Развитие умения изменять имена существительные по падежам, ставить существительные в разные падежные формы.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Изменение по падежам имен существительных в единственном и во множественном числе.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Именительный и винительный падежи.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01208"/>
            <a:ext cx="28194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239250" cy="670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900" y="428625"/>
            <a:ext cx="76962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76</Words>
  <Application>Microsoft Office PowerPoint</Application>
  <PresentationFormat>Экран (4:3)</PresentationFormat>
  <Paragraphs>15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Дистанционное обучение с помощью интерактивных уроков COMPETENTUM.Автор по русскому языку в 4 классе</vt:lpstr>
      <vt:lpstr>Слайд 2</vt:lpstr>
      <vt:lpstr>Поурочное планирование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Перед апробацией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Учитель</cp:lastModifiedBy>
  <cp:revision>35</cp:revision>
  <dcterms:created xsi:type="dcterms:W3CDTF">2014-03-24T13:22:36Z</dcterms:created>
  <dcterms:modified xsi:type="dcterms:W3CDTF">2014-03-31T07:55:57Z</dcterms:modified>
</cp:coreProperties>
</file>